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Концепция рекламной компании по рациональному использованию и сохранению водных ресурсов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dirty="0"/>
          </a:p>
          <a:p>
            <a:pPr algn="r"/>
            <a:r>
              <a:rPr lang="ru-RU" dirty="0" smtClean="0"/>
              <a:t>ГУО СШ №66 г</a:t>
            </a:r>
            <a:r>
              <a:rPr lang="be-BY" dirty="0" smtClean="0"/>
              <a:t>.</a:t>
            </a:r>
            <a:r>
              <a:rPr lang="ru-RU" dirty="0" smtClean="0"/>
              <a:t>Минска</a:t>
            </a:r>
          </a:p>
          <a:p>
            <a:pPr algn="r"/>
            <a:r>
              <a:rPr lang="ru-RU" dirty="0" smtClean="0"/>
              <a:t>Гульченко Мария 9 класс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4" y="3292630"/>
            <a:ext cx="5354144" cy="33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7279" y="1574470"/>
            <a:ext cx="10515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Вода – наше главное богатство, ее ни чем нельзя заменить. Ведь человеческий организм  больше чем наполовину состоит их воды. Человеку невозможно жить без воды. Вода-это питание, умывание и купание, мытье посуды, уборка в доме и на улице, полив растений, уход за животными. Кроме того вода вырабатывает энергию, является дорогой для кораблей и лодок, на производстве используется для охлаждения и промывания.</a:t>
            </a:r>
          </a:p>
          <a:p>
            <a:r>
              <a:rPr lang="ru-RU" sz="2400" dirty="0"/>
              <a:t>Если без пищи человек может прожить больше месяца, то без воды всего несколько дней. Животные не могут прожить без воды больше десяти дней, не говоря о рыбах и животных, живущих в воде. Растения без воды вянут и погибают.</a:t>
            </a:r>
          </a:p>
          <a:p>
            <a:r>
              <a:rPr lang="ru-RU" sz="2400" dirty="0"/>
              <a:t>Поэтому очень важно беречь воду, расходовать ее экономно, не загрязнять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8252" y="644826"/>
            <a:ext cx="8961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Краткое описание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426094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5" y="260622"/>
            <a:ext cx="10734209" cy="6420356"/>
          </a:xfrm>
        </p:spPr>
      </p:pic>
    </p:spTree>
    <p:extLst>
      <p:ext uri="{BB962C8B-B14F-4D97-AF65-F5344CB8AC3E}">
        <p14:creationId xmlns:p14="http://schemas.microsoft.com/office/powerpoint/2010/main" val="195489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98797"/>
            <a:ext cx="9601196" cy="1303867"/>
          </a:xfrm>
        </p:spPr>
        <p:txBody>
          <a:bodyPr/>
          <a:lstStyle/>
          <a:p>
            <a:r>
              <a:rPr lang="ru-RU" dirty="0" smtClean="0"/>
              <a:t>Цели и задачи рекламной компании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6612" y="2002664"/>
            <a:ext cx="9601196" cy="3318936"/>
          </a:xfrm>
        </p:spPr>
        <p:txBody>
          <a:bodyPr/>
          <a:lstStyle/>
          <a:p>
            <a:r>
              <a:rPr lang="ru-RU" dirty="0" smtClean="0"/>
              <a:t>Цель: Популяризировать среди населения проблему </a:t>
            </a:r>
            <a:r>
              <a:rPr lang="ru-RU" dirty="0" err="1" smtClean="0"/>
              <a:t>водосбережения</a:t>
            </a:r>
            <a:r>
              <a:rPr lang="ru-RU" dirty="0" smtClean="0"/>
              <a:t> в быту </a:t>
            </a:r>
          </a:p>
          <a:p>
            <a:r>
              <a:rPr lang="ru-RU" dirty="0" smtClean="0"/>
              <a:t>Задачи: Привлекать внимания населения к проблеме</a:t>
            </a:r>
            <a:r>
              <a:rPr lang="be-BY" dirty="0" smtClean="0"/>
              <a:t>, по средствам </a:t>
            </a:r>
            <a:r>
              <a:rPr lang="ru-RU" dirty="0" smtClean="0"/>
              <a:t>разработки и распространения листовок, </a:t>
            </a:r>
            <a:r>
              <a:rPr lang="ru-RU" dirty="0" err="1" smtClean="0"/>
              <a:t>билбордов</a:t>
            </a:r>
            <a:r>
              <a:rPr lang="ru-RU" dirty="0" smtClean="0"/>
              <a:t> среди населения</a:t>
            </a:r>
          </a:p>
          <a:p>
            <a:r>
              <a:rPr lang="ru-RU" dirty="0"/>
              <a:t> </a:t>
            </a:r>
            <a:r>
              <a:rPr lang="ru-RU" dirty="0" smtClean="0"/>
              <a:t>Способствовать формированию понимания того, что каждый житель планеты, экономя воду, в повседневной жизни вносит вклад в достижения одной большой цели- сохранить водные ресурсы Земли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65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40" y="273794"/>
            <a:ext cx="9601196" cy="1303867"/>
          </a:xfrm>
        </p:spPr>
        <p:txBody>
          <a:bodyPr/>
          <a:lstStyle/>
          <a:p>
            <a:r>
              <a:rPr lang="ru-RU" dirty="0" smtClean="0"/>
              <a:t>Слоган рекламной компании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" y="1749615"/>
            <a:ext cx="7366714" cy="443372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8833" y="1749616"/>
            <a:ext cx="4159877" cy="1403796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Закрой кран – спаси планету от жажды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7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349" y="3349378"/>
            <a:ext cx="2795453" cy="288399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883" y="914400"/>
            <a:ext cx="10534919" cy="53189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Когда чистите зубы, кран следует закрывать. Для полоскания рта используйте стаканчик с водой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Используйте стиральную машину по возможности при полной загрузке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Принимать душ экономнее чем ванну, так как наполнить ванну, необходимо до 200л воды.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Для мытья посуды лучше использовать посудомоечную машину ( она меньше расходует воды)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Не размораживайте под струёй воды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0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00011" y="0"/>
            <a:ext cx="8371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50902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</TotalTime>
  <Words>294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Натуральные материалы</vt:lpstr>
      <vt:lpstr>Концепция рекламной компании по рациональному использованию и сохранению водных ресурсов</vt:lpstr>
      <vt:lpstr>Презентация PowerPoint</vt:lpstr>
      <vt:lpstr>Презентация PowerPoint</vt:lpstr>
      <vt:lpstr>Цели и задачи рекламной компании</vt:lpstr>
      <vt:lpstr>Слоган рекламной компании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рекламной компании по рациональному использованию и сохранению водных ресурсов</dc:title>
  <dc:creator>USER</dc:creator>
  <cp:lastModifiedBy>USER</cp:lastModifiedBy>
  <cp:revision>9</cp:revision>
  <dcterms:created xsi:type="dcterms:W3CDTF">2017-10-29T15:18:16Z</dcterms:created>
  <dcterms:modified xsi:type="dcterms:W3CDTF">2017-10-29T16:49:03Z</dcterms:modified>
</cp:coreProperties>
</file>