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C896E-CB4A-42EE-8A87-1BE839F73A50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A4C4-EE64-4041-AED4-544A05D0A6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18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A4C4-EE64-4041-AED4-544A05D0A6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9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0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50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03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2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93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4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63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6AC4-DA88-4CB4-89E2-4FC9EAF6F912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CC6F2-E09F-403C-AEEC-385FB8A181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2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8" b="35763"/>
          <a:stretch/>
        </p:blipFill>
        <p:spPr>
          <a:xfrm>
            <a:off x="0" y="5407277"/>
            <a:ext cx="12192000" cy="15592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507" y="2567223"/>
            <a:ext cx="2407519" cy="24075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22" y="0"/>
            <a:ext cx="119930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(номинация № 3).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«Концепция и слоган рекламной кампании </a:t>
            </a:r>
            <a:b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рациональному использованию и сохранению водных ресурсов»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775" y="1355041"/>
            <a:ext cx="10885371" cy="14844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«СОХРАНИМ ВОДУ – СПАСЕМ МИР» </a:t>
            </a:r>
          </a:p>
          <a:p>
            <a:pPr marL="0" indent="0" algn="ctr">
              <a:buNone/>
            </a:pPr>
            <a:r>
              <a:rPr lang="ru-RU" b="1" dirty="0" smtClean="0"/>
              <a:t>социальная рекламная кампания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2102" y="4379521"/>
            <a:ext cx="8806716" cy="1427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Туровец Анастасия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7«Б» класс | Гимназия № 24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 | 2017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1004"/>
            <a:ext cx="10515600" cy="5300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Краткое содержание проблемы: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318" y="853473"/>
            <a:ext cx="11183754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r>
              <a:rPr lang="ru-RU" dirty="0" smtClean="0">
                <a:latin typeface="+mj-lt"/>
              </a:rPr>
              <a:t> – очень важное богатство, ее ни чем нельзя заменить. Наш больше чем наполовину состоит их воды. Человеку невозможно жить без воды. Вода вырабатывает энергию, является дорогой для кораблей и лодок, на производстве используется для изготовления многих продуктов, охлаждения и промывания. Кроме того вода - это питание, умывание и купание, мытье посуды, уборка в доме и на улице, полив растений, уход за животными.  Если без пищи человек может прожить больше месяца, то без воды всего несколько дней. Животные не могут прожить без воды больше десяти дней, не говоря о рыбах и животных, живущих в воде. Растения без воды вянут и погибают. Имеющиеся водные ресурсы не всегда используются не эффективно, истощаются и загрязняются. Дальнейшее игнорирование ситуации приведет к усугублению проблемы, что чревато необратимыми изменениями нашей среды обитания.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36" y="5204811"/>
            <a:ext cx="10255718" cy="12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67" y="352959"/>
            <a:ext cx="11530262" cy="6298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Цели и задачи рекламной кампании:</a:t>
            </a:r>
          </a:p>
          <a:p>
            <a:r>
              <a:rPr lang="ru-RU" dirty="0" smtClean="0">
                <a:latin typeface="+mj-lt"/>
              </a:rPr>
              <a:t>Обратить внимание и донести до максимального количества активных людей существующую проблему с истощением водных ресурсов.</a:t>
            </a:r>
          </a:p>
          <a:p>
            <a:r>
              <a:rPr lang="ru-RU" dirty="0" smtClean="0">
                <a:latin typeface="+mj-lt"/>
              </a:rPr>
              <a:t>Охват: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От национального до глобального уровня, в зависимости от задачи. При использовании на глобальном уровне необходима соответствующая адаптация к локальным условиям.</a:t>
            </a: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Кратное описание целевой аудитории: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Дети и молодежь, молодые мужчины и женщины в возрасте 12..45 лет. 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Люди с активной жизненной позицией, начиная с детей, которые уже умеют читать и могут осознать суть проблемы до взрослых людей, так как пожилые люди, уже в целом, бережно относятся к сохранению ресурсов.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8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688" y="218206"/>
            <a:ext cx="11414760" cy="63077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Основная идея (посыл) рекламной кампании:</a:t>
            </a:r>
          </a:p>
          <a:p>
            <a:pPr marL="0" indent="0"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r>
              <a:rPr lang="ru-RU" dirty="0" smtClean="0">
                <a:latin typeface="+mj-lt"/>
              </a:rPr>
              <a:t> – уникальное вещество, о важности и необычности которого мы совсем не задумываемся, потому что она всегда окружает нас. Заинтересовав целевую аудиторию показать прямую связь водных ресурсов и любых проявлений человеческой деятельности. Продемонстрировать неразрывность и важность этих связей. 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Слоган: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«Вода – навсегда». </a:t>
            </a:r>
            <a:r>
              <a:rPr lang="ru-RU" dirty="0" err="1" smtClean="0">
                <a:latin typeface="+mj-lt"/>
              </a:rPr>
              <a:t>Хэштег</a:t>
            </a:r>
            <a:r>
              <a:rPr lang="ru-RU" dirty="0" smtClean="0">
                <a:latin typeface="+mj-lt"/>
              </a:rPr>
              <a:t> #</a:t>
            </a:r>
            <a:r>
              <a:rPr lang="ru-RU" dirty="0" err="1" smtClean="0">
                <a:latin typeface="+mj-lt"/>
              </a:rPr>
              <a:t>воданавсегда</a:t>
            </a:r>
            <a:r>
              <a:rPr lang="ru-RU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Методы воздействия на целевую аудиторию: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- Захватить внимание аудитории;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- Заинтересовать аудиторию;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- Коротко рассказать (информировать) о проблеме;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- Оставить (отложить, закрепить) в памяти;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0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942" y="391460"/>
            <a:ext cx="11434011" cy="32180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Используемые каналы продвижения, способы реализации и примеры.</a:t>
            </a: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Интернет: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Тематические страницы в основных </a:t>
            </a:r>
            <a:r>
              <a:rPr lang="ru-RU" dirty="0" err="1" smtClean="0">
                <a:latin typeface="+mj-lt"/>
              </a:rPr>
              <a:t>соцсетях</a:t>
            </a:r>
            <a:r>
              <a:rPr lang="ru-RU" dirty="0" smtClean="0">
                <a:latin typeface="+mj-lt"/>
              </a:rPr>
              <a:t> с яркими и захватывающими фото и короткими видео о воде и всем, что с ней связано. </a:t>
            </a: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Пример: </a:t>
            </a:r>
            <a:r>
              <a:rPr lang="ru-RU" dirty="0" smtClean="0">
                <a:latin typeface="+mj-lt"/>
              </a:rPr>
              <a:t>вирусные видео о падениях в воду. 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Завораживающие фото прозрачных озер с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хештегом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«#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воданавсегда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888" y="3328966"/>
            <a:ext cx="8884117" cy="256312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62888" y="5892086"/>
            <a:ext cx="8787064" cy="880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https://www.youtube.com/watch?v=Udn3hq5lsow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https://www.youtube.com/watch?v=ZU5nn0ppcyk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71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31006"/>
            <a:ext cx="11029749" cy="623717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Используемые каналы продвижения, способы реализации и примеры.</a:t>
            </a: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Телевидение: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Серия коротких роликов о необычных фактах и интересных свойствах воды, которые многие не знают. Начало ролика захватывает внимание зрителя, финальная часть – слоган, </a:t>
            </a:r>
            <a:r>
              <a:rPr lang="ru-RU" dirty="0" err="1" smtClean="0">
                <a:latin typeface="+mj-lt"/>
              </a:rPr>
              <a:t>хэштег</a:t>
            </a:r>
            <a:r>
              <a:rPr lang="ru-RU" dirty="0" smtClean="0">
                <a:latin typeface="+mj-lt"/>
              </a:rPr>
              <a:t>. </a:t>
            </a:r>
          </a:p>
          <a:p>
            <a:pPr marL="0" indent="0"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Пример: </a:t>
            </a:r>
            <a:r>
              <a:rPr lang="ru-RU" dirty="0" smtClean="0">
                <a:latin typeface="+mj-lt"/>
              </a:rPr>
              <a:t>15-ти секундный ролик о до сих под не объясненном феномене замерзания горячей воды быстрее чем холодной.</a:t>
            </a:r>
          </a:p>
          <a:p>
            <a:pPr marL="0" indent="0"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Используемые каналы продвижения, способы реализации и примеры.</a:t>
            </a: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Радио: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Серия коротких роликов о необычных фактах и интересных свойствах воды, о которых многие не знают. Начало ролика захватывает внимание зрителя, финальная часть – слоган и </a:t>
            </a:r>
            <a:r>
              <a:rPr lang="ru-RU" dirty="0" err="1" smtClean="0">
                <a:latin typeface="+mj-lt"/>
              </a:rPr>
              <a:t>хэштег</a:t>
            </a:r>
            <a:r>
              <a:rPr lang="ru-RU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Пример: </a:t>
            </a:r>
            <a:r>
              <a:rPr lang="ru-RU" dirty="0" smtClean="0">
                <a:latin typeface="+mj-lt"/>
              </a:rPr>
              <a:t>15-ти секундный ролик о том, что человек за один год потребляет около 60 тонн воды только в процессе 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43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940" y="189330"/>
            <a:ext cx="1150138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Используемые каналы продвижения, способы реализации и примеры.</a:t>
            </a: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Наружная реклама: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Необычные </a:t>
            </a:r>
            <a:r>
              <a:rPr lang="ru-RU" dirty="0" err="1" smtClean="0">
                <a:latin typeface="+mj-lt"/>
              </a:rPr>
              <a:t>экстендеры</a:t>
            </a:r>
            <a:r>
              <a:rPr lang="ru-RU" dirty="0" smtClean="0">
                <a:latin typeface="+mj-lt"/>
              </a:rPr>
              <a:t> (конструкции, выступающие </a:t>
            </a:r>
            <a:r>
              <a:rPr lang="ru-RU" smtClean="0">
                <a:latin typeface="+mj-lt"/>
              </a:rPr>
              <a:t>за </a:t>
            </a:r>
            <a:r>
              <a:rPr lang="ru-RU" smtClean="0">
                <a:latin typeface="+mj-lt"/>
              </a:rPr>
              <a:t>стандартные </a:t>
            </a:r>
            <a:r>
              <a:rPr lang="ru-RU" dirty="0" smtClean="0">
                <a:latin typeface="+mj-lt"/>
              </a:rPr>
              <a:t>размеры </a:t>
            </a:r>
            <a:r>
              <a:rPr lang="ru-RU" dirty="0" err="1" smtClean="0">
                <a:latin typeface="+mj-lt"/>
              </a:rPr>
              <a:t>билборда</a:t>
            </a:r>
            <a:r>
              <a:rPr lang="ru-RU" dirty="0" smtClean="0">
                <a:latin typeface="+mj-lt"/>
              </a:rPr>
              <a:t>) в виде капли воды, на которых размещаются короткие, интересные и необычные факты о воде. Слоган, </a:t>
            </a:r>
            <a:r>
              <a:rPr lang="ru-RU" dirty="0" err="1" smtClean="0">
                <a:latin typeface="+mj-lt"/>
              </a:rPr>
              <a:t>хэштег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11" y="2998692"/>
            <a:ext cx="9529009" cy="377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267" y="192505"/>
            <a:ext cx="11357811" cy="65836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Используемые каналы продвижения, способы реализации и примеры.</a:t>
            </a:r>
          </a:p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Реклама на транспорте: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Необычная раскраска маршрутных транспортных средств в виде капли воды, на которых размещаются короткие интересные и необычные факты о воде. Слоган, </a:t>
            </a:r>
            <a:r>
              <a:rPr lang="ru-RU" dirty="0" err="1" smtClean="0">
                <a:latin typeface="+mj-lt"/>
              </a:rPr>
              <a:t>хэштег</a:t>
            </a:r>
            <a:r>
              <a:rPr lang="ru-RU" dirty="0" smtClean="0">
                <a:latin typeface="+mj-lt"/>
              </a:rPr>
              <a:t>. Используемые каналы продвижения, способы реализации и примеры.</a:t>
            </a:r>
          </a:p>
          <a:p>
            <a:pPr marL="0" indent="0">
              <a:buNone/>
            </a:pP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Промоакции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Спортивные мероприятия: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Подготовка и проведение больших водных соревнований в городе: например, большая университетская регата, по примеру знаменитой лондонской «</a:t>
            </a:r>
            <a:r>
              <a:rPr lang="ru-RU" dirty="0" err="1" smtClean="0">
                <a:latin typeface="+mj-lt"/>
              </a:rPr>
              <a:t>The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Boat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Race</a:t>
            </a:r>
            <a:r>
              <a:rPr lang="ru-RU" dirty="0" smtClean="0">
                <a:latin typeface="+mj-lt"/>
              </a:rPr>
              <a:t>», когда на Темзе соревнуются два главных университета Англии - Оксфорд и Кембридж - известных своими традициями гребли. Раздача информационных материалов и соответствующее </a:t>
            </a:r>
            <a:r>
              <a:rPr lang="ru-RU" dirty="0" err="1" smtClean="0">
                <a:latin typeface="+mj-lt"/>
              </a:rPr>
              <a:t>брендирование</a:t>
            </a:r>
            <a:r>
              <a:rPr lang="ru-RU" dirty="0" smtClean="0">
                <a:latin typeface="+mj-lt"/>
              </a:rPr>
              <a:t>. Используемые каналы продвижения, </a:t>
            </a:r>
            <a:r>
              <a:rPr lang="ru-RU" dirty="0" err="1" smtClean="0">
                <a:latin typeface="+mj-lt"/>
              </a:rPr>
              <a:t>способыреализации</a:t>
            </a:r>
            <a:r>
              <a:rPr lang="ru-RU" dirty="0" smtClean="0">
                <a:latin typeface="+mj-lt"/>
              </a:rPr>
              <a:t> и примеры.</a:t>
            </a: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Реклама в кинотеатрах: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Серия коротких роликов (можно использовать телевизионные) о необычных фактах и интересных свойствах воды, которые многие не знают. Начало ролика захватывает внимание зрителя, финальная часть – слоган, </a:t>
            </a:r>
            <a:r>
              <a:rPr lang="ru-RU" dirty="0" err="1" smtClean="0">
                <a:latin typeface="+mj-lt"/>
              </a:rPr>
              <a:t>хэштег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2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875097"/>
            <a:ext cx="5348438" cy="53484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448" y="256931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0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752</Words>
  <Application>Microsoft Office PowerPoint</Application>
  <PresentationFormat>Произвольный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Задание (номинация № 3). «Концепция и слоган рекламной кампании  по рациональному использованию и сохранению водных ресурсов» </vt:lpstr>
      <vt:lpstr>Краткое содержание проблемы: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Алина</dc:creator>
  <cp:lastModifiedBy>user</cp:lastModifiedBy>
  <cp:revision>9</cp:revision>
  <cp:lastPrinted>2017-11-01T11:30:26Z</cp:lastPrinted>
  <dcterms:created xsi:type="dcterms:W3CDTF">2017-11-01T09:11:06Z</dcterms:created>
  <dcterms:modified xsi:type="dcterms:W3CDTF">2017-11-01T11:30:40Z</dcterms:modified>
</cp:coreProperties>
</file>